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CDD32-6411-AAFC-81CE-09A0F975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E3A675-555F-AB0C-FD42-B9C59E58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109C3E-8F37-F6F8-1E4D-FF45D1FC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83E9EF-1923-91A0-A7BD-E077C23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89E9B-CC7C-B3D1-4F9B-029502E3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25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0D97E-41F0-AEBB-DDD0-F2B0778E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FEDFD4-FB4C-730D-0D2B-7403CEEB1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7FD9B9-4B46-71D2-AA8B-6CF00E9C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2AD22C-A4D1-23FC-00E5-1C534B37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D88F6-2A55-31C6-B1FA-92FE6EA0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20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DEBC97-2FCA-4F9A-AECD-E19651ADF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204B3C-6A97-0ED7-716F-45EC3570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BE6162-1B4B-6F66-5941-60BF93FE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D9C64-9AF2-2CAB-2BBD-39FC43F2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3C3BC-95B0-2781-41DB-9E98ED63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140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64568-B4DE-C0A3-2458-B082FAB4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09ED3-3A88-C4FE-54C1-ADE00C8B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78F47E-9AD3-AED6-6FA7-7C96A382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2E09B7-1BF3-D529-B6F9-DD07A690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4B6024-15B8-E5DB-2B1A-ED5B1CCC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21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71991-BC52-DFF5-484D-9459B627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07C1CF-6F4C-8084-621B-D54EB77D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E2B1A7-F40C-4E78-2DFF-D4797C3D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8ABAF3-87C0-C4AC-C6E2-3E600056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292D04-0F10-FBC2-ED20-C8ABB22D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65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2A160-9B7B-EE26-3251-7C990ED2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48609-A91F-3AC7-27E0-EE9E6907B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B0431A-3C77-302D-9D5F-F364F02D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828653-EA89-69F1-D603-EDD57059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D67546-77B9-7134-E5E9-FFE433A0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95C09A-F1FC-847B-CC84-7CD454B2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37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FBB4-DF83-DF95-D060-F71DC003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116DF0-65DE-5EF7-AFB7-D449A7F1F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7986DD-3D21-1008-44B2-FE02AC1F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92FFC8-7C46-8DFF-58C7-F040346AB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F8FD65-AC45-56C5-3CA8-93372569A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32BAF6-BBD3-853F-F8BE-914983BE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0E8899-070D-F403-CE67-DFD4922B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C3585E-265F-FA94-C753-82DF6980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5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4664F-2343-5EDB-0821-5B10B78A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3448D0-DFAD-25D2-4AA1-5A6EBC5F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DC0C0C-7F03-5D33-7039-5D439CD4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B5D44F-A539-4124-60DF-F8C62138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812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8ABEC6-79F0-17AC-A71C-C7EA145A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C30C7B-1B66-D940-3F00-E20BFDB2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1F5615-F722-6AF0-2740-370FAA13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873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54A30-820D-A286-A97D-4DDA039D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24E18-9903-A329-2E43-47B7E685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731B5E-3456-4FBA-3B3E-127F5AAD1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6DA971-22C0-4678-ADFB-340DC4EF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5E18CC-2CC4-C3DE-803F-83A41E38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AFF9F5-A7AF-4588-8110-AC77A1C1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386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52F0B-5FB1-1662-32F3-8B5EEAF2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177185-6A82-4B7A-2D35-FAC72BA0D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423D29-C181-B55E-FDE3-F94962E8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7DB7B-EBCA-FE1A-4538-0B6BB6B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10EB-5E35-6F7D-3263-9AB42C76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A0C617-586A-EB10-8718-56537C4A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16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09D382-CBBC-5696-ACF0-9C0B23E8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B0608B-FA81-6827-0C81-BB437ADF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6F137-68F9-2F1E-E9F6-716028875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5CC36-FCF8-4455-8429-C79B5E6BB64E}" type="datetimeFigureOut">
              <a:rPr lang="de-CH" smtClean="0"/>
              <a:t>04.05.2026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6EF6C9-1126-0047-CD02-1C2F22C3D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D19DB-0497-58E2-A82F-5CB8E336D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1C1A0-B57A-4147-AD83-C681036D68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38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89825-C904-5CE1-37F4-37948FB6F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0D3BA2-7288-98C0-ECCE-BC4EF7D60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62F457-4233-3A42-F09A-F39696DC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719387"/>
            <a:ext cx="7058025" cy="14192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A0AFA3-C039-EB8E-CB2D-1A6496E3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19" y="1166035"/>
            <a:ext cx="705978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6C06-2656-DCA4-E6D3-6D08F6D7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353F98C-4A4F-41EA-45F4-1D1F76CAF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110" y="3291048"/>
            <a:ext cx="705978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EF12B8A-50FB-2099-7509-72BA9156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87" y="1651862"/>
            <a:ext cx="610262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Muff</dc:creator>
  <cp:lastModifiedBy>Peter Muff</cp:lastModifiedBy>
  <cp:revision>1</cp:revision>
  <dcterms:created xsi:type="dcterms:W3CDTF">2026-05-04T19:25:26Z</dcterms:created>
  <dcterms:modified xsi:type="dcterms:W3CDTF">2026-05-05T12:54:52Z</dcterms:modified>
</cp:coreProperties>
</file>